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9" r:id="rId3"/>
    <p:sldId id="280" r:id="rId4"/>
    <p:sldId id="281" r:id="rId5"/>
    <p:sldId id="282" r:id="rId6"/>
    <p:sldId id="268" r:id="rId7"/>
  </p:sldIdLst>
  <p:sldSz cx="9144000" cy="6858000" type="screen4x3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532" autoAdjust="0"/>
    <p:restoredTop sz="94660"/>
  </p:normalViewPr>
  <p:slideViewPr>
    <p:cSldViewPr>
      <p:cViewPr varScale="1">
        <p:scale>
          <a:sx n="75" d="100"/>
          <a:sy n="75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6501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60019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9903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95033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94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8317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8433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94882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4288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65998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8998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C221F-C822-428E-89AC-BB52D6D7B907}" type="datetimeFigureOut">
              <a:rPr lang="sr-Latn-ME" smtClean="0"/>
              <a:pPr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68D7-150A-4677-B285-CC4D4226981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903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980728"/>
            <a:ext cx="8928992" cy="3528392"/>
          </a:xfrm>
        </p:spPr>
        <p:txBody>
          <a:bodyPr>
            <a:normAutofit fontScale="90000"/>
          </a:bodyPr>
          <a:lstStyle/>
          <a:p>
            <a:r>
              <a:rPr lang="sr-Latn-ME" sz="2700" b="1" dirty="0">
                <a:latin typeface="Arial" pitchFamily="34" charset="0"/>
                <a:cs typeface="Arial" pitchFamily="34" charset="0"/>
              </a:rPr>
              <a:t>MOGUĆNOSTI KORIŠĆENJE </a:t>
            </a:r>
            <a:r>
              <a:rPr lang="sr-Latn-ME" sz="2700" b="1" dirty="0" smtClean="0">
                <a:latin typeface="Arial" pitchFamily="34" charset="0"/>
                <a:cs typeface="Arial" pitchFamily="34" charset="0"/>
              </a:rPr>
              <a:t>SISTEMA </a:t>
            </a:r>
            <a:br>
              <a:rPr lang="sr-Latn-ME" sz="2700" b="1" dirty="0" smtClean="0">
                <a:latin typeface="Arial" pitchFamily="34" charset="0"/>
                <a:cs typeface="Arial" pitchFamily="34" charset="0"/>
              </a:rPr>
            </a:br>
            <a:r>
              <a:rPr lang="sr-Latn-ME" sz="2700" b="1" dirty="0">
                <a:latin typeface="Arial" pitchFamily="34" charset="0"/>
                <a:cs typeface="Arial" pitchFamily="34" charset="0"/>
              </a:rPr>
              <a:t/>
            </a:r>
            <a:br>
              <a:rPr lang="sr-Latn-ME" sz="2700" b="1" dirty="0">
                <a:latin typeface="Arial" pitchFamily="34" charset="0"/>
                <a:cs typeface="Arial" pitchFamily="34" charset="0"/>
              </a:rPr>
            </a:br>
            <a:r>
              <a:rPr lang="sr-Latn-ME" sz="2700" b="1" dirty="0" smtClean="0">
                <a:latin typeface="Arial" pitchFamily="34" charset="0"/>
                <a:cs typeface="Arial" pitchFamily="34" charset="0"/>
              </a:rPr>
              <a:t>ZETA </a:t>
            </a:r>
            <a:r>
              <a:rPr lang="sr-Latn-ME" sz="2700" b="1" dirty="0">
                <a:latin typeface="Arial" pitchFamily="34" charset="0"/>
                <a:cs typeface="Arial" pitchFamily="34" charset="0"/>
              </a:rPr>
              <a:t>– KRUPAC – SLANO </a:t>
            </a:r>
            <a:r>
              <a:rPr lang="sr-Latn-ME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ME" sz="2700" b="1" dirty="0" smtClean="0">
                <a:latin typeface="Arial" pitchFamily="34" charset="0"/>
                <a:cs typeface="Arial" pitchFamily="34" charset="0"/>
              </a:rPr>
            </a:br>
            <a:r>
              <a:rPr lang="sr-Latn-ME" sz="2700" b="1" dirty="0" smtClean="0">
                <a:latin typeface="Arial" pitchFamily="34" charset="0"/>
                <a:cs typeface="Arial" pitchFamily="34" charset="0"/>
              </a:rPr>
              <a:t>    </a:t>
            </a:r>
            <a:br>
              <a:rPr lang="sr-Latn-ME" sz="2700" b="1" dirty="0" smtClean="0">
                <a:latin typeface="Arial" pitchFamily="34" charset="0"/>
                <a:cs typeface="Arial" pitchFamily="34" charset="0"/>
              </a:rPr>
            </a:br>
            <a:r>
              <a:rPr lang="sr-Latn-ME" sz="2700" b="1" dirty="0" smtClean="0">
                <a:latin typeface="Arial" pitchFamily="34" charset="0"/>
                <a:cs typeface="Arial" pitchFamily="34" charset="0"/>
              </a:rPr>
              <a:t>SA </a:t>
            </a:r>
            <a:r>
              <a:rPr lang="sr-Latn-ME" sz="2700" b="1" dirty="0">
                <a:latin typeface="Arial" pitchFamily="34" charset="0"/>
                <a:cs typeface="Arial" pitchFamily="34" charset="0"/>
              </a:rPr>
              <a:t>STANOVIŠTA EKONOMSKE I ENERGETSKE  OPRAVDANOSTI </a:t>
            </a:r>
            <a:r>
              <a:rPr lang="sr-Latn-ME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ME" sz="2700" b="1" dirty="0" smtClean="0">
                <a:latin typeface="Arial" pitchFamily="34" charset="0"/>
                <a:cs typeface="Arial" pitchFamily="34" charset="0"/>
              </a:rPr>
            </a:br>
            <a:r>
              <a:rPr lang="sr-Latn-ME" sz="2700" b="1" dirty="0" smtClean="0">
                <a:latin typeface="Arial" pitchFamily="34" charset="0"/>
                <a:cs typeface="Arial" pitchFamily="34" charset="0"/>
              </a:rPr>
              <a:t>    </a:t>
            </a:r>
            <a:br>
              <a:rPr lang="sr-Latn-ME" sz="2700" b="1" dirty="0" smtClean="0">
                <a:latin typeface="Arial" pitchFamily="34" charset="0"/>
                <a:cs typeface="Arial" pitchFamily="34" charset="0"/>
              </a:rPr>
            </a:br>
            <a:r>
              <a:rPr lang="sr-Latn-ME" sz="2700" b="1" dirty="0" smtClean="0">
                <a:latin typeface="Arial" pitchFamily="34" charset="0"/>
                <a:cs typeface="Arial" pitchFamily="34" charset="0"/>
              </a:rPr>
              <a:t>       ZA </a:t>
            </a:r>
            <a:r>
              <a:rPr lang="sr-Latn-ME" sz="2800" b="1" dirty="0">
                <a:latin typeface="Arial" pitchFamily="34" charset="0"/>
                <a:cs typeface="Arial" pitchFamily="34" charset="0"/>
              </a:rPr>
              <a:t>PERIODE 01.04.-13.05. i 01.10.-12.11.2012. GODINE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941168"/>
            <a:ext cx="6624736" cy="1152128"/>
          </a:xfrm>
        </p:spPr>
        <p:txBody>
          <a:bodyPr>
            <a:normAutofit fontScale="85000" lnSpcReduction="10000"/>
          </a:bodyPr>
          <a:lstStyle/>
          <a:p>
            <a:endParaRPr lang="sr-Latn-ME" sz="2000" dirty="0" smtClean="0">
              <a:solidFill>
                <a:schemeClr val="tx1"/>
              </a:solidFill>
            </a:endParaRPr>
          </a:p>
          <a:p>
            <a:r>
              <a:rPr lang="sr-Latn-M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Momir Grbović, Snežana Stanišić, Darko Krivokapić</a:t>
            </a:r>
          </a:p>
          <a:p>
            <a:r>
              <a:rPr lang="sr-Latn-M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EPCG AD NIKŠIĆ</a:t>
            </a:r>
            <a:endParaRPr lang="sr-Latn-ME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Latn-ME" sz="1800" dirty="0">
              <a:solidFill>
                <a:schemeClr val="tx1"/>
              </a:solidFill>
            </a:endParaRPr>
          </a:p>
          <a:p>
            <a:endParaRPr lang="sr-Latn-M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33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Pitanje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recezenta</a:t>
            </a:r>
            <a:endParaRPr lang="en-T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1036712"/>
          </a:xfrm>
        </p:spPr>
        <p:txBody>
          <a:bodyPr>
            <a:normAutofit/>
          </a:bodyPr>
          <a:lstStyle/>
          <a:p>
            <a:r>
              <a:rPr lang="en-TT" sz="2400" dirty="0" err="1" smtClean="0">
                <a:latin typeface="Arial" pitchFamily="34" charset="0"/>
                <a:cs typeface="Arial" pitchFamily="34" charset="0"/>
              </a:rPr>
              <a:t>Energetsko</a:t>
            </a:r>
            <a:r>
              <a:rPr lang="en-T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TT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T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TT" sz="2400" dirty="0" err="1" smtClean="0">
                <a:latin typeface="Arial" pitchFamily="34" charset="0"/>
                <a:cs typeface="Arial" pitchFamily="34" charset="0"/>
              </a:rPr>
              <a:t>ekonomski</a:t>
            </a:r>
            <a:r>
              <a:rPr lang="en-T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TT" sz="2400" dirty="0" err="1" smtClean="0">
                <a:latin typeface="Arial" pitchFamily="34" charset="0"/>
                <a:cs typeface="Arial" pitchFamily="34" charset="0"/>
              </a:rPr>
              <a:t>efekti</a:t>
            </a:r>
            <a:r>
              <a:rPr lang="en-T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TT" sz="2400" dirty="0" err="1">
                <a:latin typeface="Arial" pitchFamily="34" charset="0"/>
                <a:cs typeface="Arial" pitchFamily="34" charset="0"/>
              </a:rPr>
              <a:t>sistema</a:t>
            </a:r>
            <a:r>
              <a:rPr lang="en-TT" sz="2400" dirty="0">
                <a:latin typeface="Arial" pitchFamily="34" charset="0"/>
                <a:cs typeface="Arial" pitchFamily="34" charset="0"/>
              </a:rPr>
              <a:t> Zeta – </a:t>
            </a:r>
            <a:r>
              <a:rPr lang="en-TT" sz="2400" dirty="0" err="1">
                <a:latin typeface="Arial" pitchFamily="34" charset="0"/>
                <a:cs typeface="Arial" pitchFamily="34" charset="0"/>
              </a:rPr>
              <a:t>Krupac</a:t>
            </a:r>
            <a:r>
              <a:rPr lang="en-TT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en-TT" sz="2400" dirty="0" err="1">
                <a:latin typeface="Arial" pitchFamily="34" charset="0"/>
                <a:cs typeface="Arial" pitchFamily="34" charset="0"/>
              </a:rPr>
              <a:t>Slano</a:t>
            </a:r>
            <a:r>
              <a:rPr lang="en-TT" sz="2400" dirty="0">
                <a:latin typeface="Arial" pitchFamily="34" charset="0"/>
                <a:cs typeface="Arial" pitchFamily="34" charset="0"/>
              </a:rPr>
              <a:t> u </a:t>
            </a:r>
            <a:r>
              <a:rPr lang="en-TT" sz="2400" dirty="0" err="1" smtClean="0">
                <a:latin typeface="Arial" pitchFamily="34" charset="0"/>
                <a:cs typeface="Arial" pitchFamily="34" charset="0"/>
              </a:rPr>
              <a:t>periodu</a:t>
            </a:r>
            <a:r>
              <a:rPr lang="en-T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TT" sz="2400" dirty="0" err="1" smtClean="0">
                <a:latin typeface="Arial" pitchFamily="34" charset="0"/>
                <a:cs typeface="Arial" pitchFamily="34" charset="0"/>
              </a:rPr>
              <a:t>bez</a:t>
            </a:r>
            <a:r>
              <a:rPr lang="en-T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TT" sz="2400" dirty="0" err="1">
                <a:latin typeface="Arial" pitchFamily="34" charset="0"/>
                <a:cs typeface="Arial" pitchFamily="34" charset="0"/>
              </a:rPr>
              <a:t>izrazitih</a:t>
            </a:r>
            <a:r>
              <a:rPr lang="en-T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TT" sz="2400" dirty="0" err="1">
                <a:latin typeface="Arial" pitchFamily="34" charset="0"/>
                <a:cs typeface="Arial" pitchFamily="34" charset="0"/>
              </a:rPr>
              <a:t>padavina</a:t>
            </a:r>
            <a:r>
              <a:rPr lang="en-TT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46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963488"/>
            <a:ext cx="8928992" cy="6713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68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n-TT" sz="2800" dirty="0" err="1">
                <a:latin typeface="Arial" pitchFamily="34" charset="0"/>
                <a:cs typeface="Arial" pitchFamily="34" charset="0"/>
              </a:rPr>
              <a:t>Pitanje</a:t>
            </a:r>
            <a:r>
              <a:rPr lang="en-TT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TT" sz="2800" dirty="0" err="1">
                <a:latin typeface="Arial" pitchFamily="34" charset="0"/>
                <a:cs typeface="Arial" pitchFamily="34" charset="0"/>
              </a:rPr>
              <a:t>recezenta</a:t>
            </a:r>
            <a:endParaRPr lang="en-T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400600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Posmatrani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period –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jun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2012.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godine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endParaRPr lang="en-TT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47813"/>
            <a:ext cx="8858250" cy="531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21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en-TT" sz="2800" dirty="0" err="1">
                <a:latin typeface="Arial" pitchFamily="34" charset="0"/>
                <a:cs typeface="Arial" pitchFamily="34" charset="0"/>
              </a:rPr>
              <a:t>Pitanje</a:t>
            </a:r>
            <a:r>
              <a:rPr lang="en-TT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TT" sz="2800" dirty="0" err="1">
                <a:latin typeface="Arial" pitchFamily="34" charset="0"/>
                <a:cs typeface="Arial" pitchFamily="34" charset="0"/>
              </a:rPr>
              <a:t>recezenta</a:t>
            </a:r>
            <a:endParaRPr lang="en-T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8" y="1268760"/>
            <a:ext cx="9144000" cy="5328592"/>
          </a:xfrm>
        </p:spPr>
        <p:txBody>
          <a:bodyPr/>
          <a:lstStyle/>
          <a:p>
            <a:r>
              <a:rPr lang="en-TT" sz="2000" dirty="0" err="1">
                <a:latin typeface="Arial" pitchFamily="34" charset="0"/>
                <a:cs typeface="Arial" pitchFamily="34" charset="0"/>
              </a:rPr>
              <a:t>Proizvodnja</a:t>
            </a:r>
            <a:r>
              <a:rPr lang="en-TT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TT" sz="2000" dirty="0" err="1">
                <a:latin typeface="Arial" pitchFamily="34" charset="0"/>
                <a:cs typeface="Arial" pitchFamily="34" charset="0"/>
              </a:rPr>
              <a:t>HE”Perućica</a:t>
            </a:r>
            <a:r>
              <a:rPr lang="en-TT" sz="2000" dirty="0">
                <a:latin typeface="Arial" pitchFamily="34" charset="0"/>
                <a:cs typeface="Arial" pitchFamily="34" charset="0"/>
              </a:rPr>
              <a:t>” – </a:t>
            </a:r>
            <a:r>
              <a:rPr lang="en-TT" sz="2000" dirty="0" err="1" smtClean="0">
                <a:latin typeface="Arial" pitchFamily="34" charset="0"/>
                <a:cs typeface="Arial" pitchFamily="34" charset="0"/>
              </a:rPr>
              <a:t>ostvarenje</a:t>
            </a:r>
            <a:r>
              <a:rPr lang="en-T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TT" sz="2000" dirty="0">
                <a:latin typeface="Arial" pitchFamily="34" charset="0"/>
                <a:cs typeface="Arial" pitchFamily="34" charset="0"/>
              </a:rPr>
              <a:t>–</a:t>
            </a:r>
            <a:r>
              <a:rPr lang="en-T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TT" sz="2000" b="1" i="1" dirty="0" smtClean="0">
                <a:latin typeface="Arial" pitchFamily="34" charset="0"/>
                <a:cs typeface="Arial" pitchFamily="34" charset="0"/>
              </a:rPr>
              <a:t>NT=3,26 </a:t>
            </a:r>
            <a:r>
              <a:rPr lang="en-TT" sz="2000" b="1" i="1" dirty="0" err="1">
                <a:latin typeface="Arial" pitchFamily="34" charset="0"/>
                <a:cs typeface="Arial" pitchFamily="34" charset="0"/>
              </a:rPr>
              <a:t>GWh</a:t>
            </a:r>
            <a:r>
              <a:rPr lang="en-TT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TT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TT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TT" sz="2000" b="1" i="1" dirty="0" smtClean="0">
                <a:latin typeface="Arial" pitchFamily="34" charset="0"/>
                <a:cs typeface="Arial" pitchFamily="34" charset="0"/>
              </a:rPr>
              <a:t>VT=19,87 </a:t>
            </a:r>
            <a:r>
              <a:rPr lang="en-TT" sz="2000" b="1" i="1" dirty="0" err="1">
                <a:latin typeface="Arial" pitchFamily="34" charset="0"/>
                <a:cs typeface="Arial" pitchFamily="34" charset="0"/>
              </a:rPr>
              <a:t>GWh</a:t>
            </a:r>
            <a:endParaRPr lang="en-TT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n-TT" sz="2000" dirty="0" err="1">
                <a:latin typeface="Arial" pitchFamily="34" charset="0"/>
                <a:cs typeface="Arial" pitchFamily="34" charset="0"/>
              </a:rPr>
              <a:t>Proizvodnja</a:t>
            </a:r>
            <a:r>
              <a:rPr lang="en-TT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TT" sz="2000" dirty="0" err="1">
                <a:latin typeface="Arial" pitchFamily="34" charset="0"/>
                <a:cs typeface="Arial" pitchFamily="34" charset="0"/>
              </a:rPr>
              <a:t>HE”Perućica</a:t>
            </a:r>
            <a:r>
              <a:rPr lang="en-TT" sz="2000" dirty="0">
                <a:latin typeface="Arial" pitchFamily="34" charset="0"/>
                <a:cs typeface="Arial" pitchFamily="34" charset="0"/>
              </a:rPr>
              <a:t>” </a:t>
            </a:r>
            <a:r>
              <a:rPr lang="en-TT" sz="2000" dirty="0" smtClean="0">
                <a:latin typeface="Arial" pitchFamily="34" charset="0"/>
                <a:cs typeface="Arial" pitchFamily="34" charset="0"/>
              </a:rPr>
              <a:t>– scenario </a:t>
            </a:r>
            <a:r>
              <a:rPr lang="en-TT" sz="2000" dirty="0">
                <a:latin typeface="Arial" pitchFamily="34" charset="0"/>
                <a:cs typeface="Arial" pitchFamily="34" charset="0"/>
              </a:rPr>
              <a:t>–</a:t>
            </a:r>
            <a:r>
              <a:rPr lang="en-T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TT" sz="2000" b="1" i="1" dirty="0" smtClean="0">
                <a:latin typeface="Arial" pitchFamily="34" charset="0"/>
                <a:cs typeface="Arial" pitchFamily="34" charset="0"/>
              </a:rPr>
              <a:t>VT=23,57 </a:t>
            </a:r>
            <a:r>
              <a:rPr lang="en-TT" sz="2000" b="1" i="1" dirty="0" err="1" smtClean="0">
                <a:latin typeface="Arial" pitchFamily="34" charset="0"/>
                <a:cs typeface="Arial" pitchFamily="34" charset="0"/>
              </a:rPr>
              <a:t>GWh</a:t>
            </a:r>
            <a:endParaRPr lang="en-TT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Ukupna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energija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prevedena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tokom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NT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radnim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danima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vikendom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bandu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cca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GWh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Proizvodnja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akumulacija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bi se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odvijala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danima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kada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cijena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HUPX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-u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bila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preko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60,00 €/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MWh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.</a:t>
            </a:r>
            <a:endParaRPr lang="en-TT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TT" sz="2000" b="1" i="1" dirty="0">
              <a:latin typeface="Arial" pitchFamily="34" charset="0"/>
              <a:cs typeface="Arial" pitchFamily="34" charset="0"/>
            </a:endParaRPr>
          </a:p>
          <a:p>
            <a:endParaRPr lang="en-TT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08076"/>
            <a:ext cx="6126212" cy="2773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151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Latn-ME" sz="4000" dirty="0" smtClean="0"/>
          </a:p>
          <a:p>
            <a:pPr marL="0" indent="0" algn="ctr">
              <a:buNone/>
            </a:pPr>
            <a:endParaRPr lang="sr-Latn-ME" sz="4000" dirty="0" smtClean="0"/>
          </a:p>
          <a:p>
            <a:pPr marL="0" indent="0" algn="ctr">
              <a:buNone/>
            </a:pPr>
            <a:r>
              <a:rPr lang="sr-Latn-ME" sz="4400" dirty="0" smtClean="0"/>
              <a:t>HVALA NA PAŽNJI</a:t>
            </a:r>
            <a:endParaRPr lang="sr-Latn-ME" sz="4400" dirty="0"/>
          </a:p>
        </p:txBody>
      </p:sp>
    </p:spTree>
    <p:extLst>
      <p:ext uri="{BB962C8B-B14F-4D97-AF65-F5344CB8AC3E}">
        <p14:creationId xmlns:p14="http://schemas.microsoft.com/office/powerpoint/2010/main" val="210068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2320</TotalTime>
  <Words>103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MOGUĆNOSTI KORIŠĆENJE SISTEMA   ZETA – KRUPAC – SLANO       SA STANOVIŠTA EKONOMSKE I ENERGETSKE  OPRAVDANOSTI              ZA PERIODE 01.04.-13.05. i 01.10.-12.11.2012. GODINE</vt:lpstr>
      <vt:lpstr>Pitanje recezenta</vt:lpstr>
      <vt:lpstr>PowerPoint Presentation</vt:lpstr>
      <vt:lpstr>Pitanje recezenta</vt:lpstr>
      <vt:lpstr>Pitanje recezenta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Projekat prevođenja voda rijeke Zete u akumulacjie Krupac i Slano</dc:title>
  <dc:creator>Dusan Bulajic</dc:creator>
  <cp:lastModifiedBy>epcg</cp:lastModifiedBy>
  <cp:revision>128</cp:revision>
  <cp:lastPrinted>2013-04-17T12:05:29Z</cp:lastPrinted>
  <dcterms:created xsi:type="dcterms:W3CDTF">2012-04-09T12:15:29Z</dcterms:created>
  <dcterms:modified xsi:type="dcterms:W3CDTF">2013-05-13T21:08:01Z</dcterms:modified>
</cp:coreProperties>
</file>